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5E8"/>
    <a:srgbClr val="B6ECEB"/>
    <a:srgbClr val="B4E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31" d="100"/>
          <a:sy n="31" d="100"/>
        </p:scale>
        <p:origin x="84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1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1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8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0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0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rgbClr val="B4EECB"/>
            </a:gs>
            <a:gs pos="83000">
              <a:srgbClr val="B6ECEB"/>
            </a:gs>
            <a:gs pos="100000">
              <a:srgbClr val="CBF5E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DB9D-E3A4-436D-BC3C-7721B4C2B9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8174-5B55-46D2-8EF5-BB0D3A58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375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natural force that builds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7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destructive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that break down Earth’s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4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moving sediments.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4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that breaks down Earth’s surface into sediments.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3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science or art of making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8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above sea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5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natural feature on Earth’s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6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area of level or rolling land without trees.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6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area of land that rises high above the surrounding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9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landform that has high elevation and a flat or nearly flat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6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spherical model of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5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flat model of a particular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4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114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Vocabulary</vt:lpstr>
      <vt:lpstr>topography</vt:lpstr>
      <vt:lpstr>elevation</vt:lpstr>
      <vt:lpstr>landform</vt:lpstr>
      <vt:lpstr>plain</vt:lpstr>
      <vt:lpstr>mountain</vt:lpstr>
      <vt:lpstr>plateau</vt:lpstr>
      <vt:lpstr>globe</vt:lpstr>
      <vt:lpstr>map</vt:lpstr>
      <vt:lpstr>constructive force</vt:lpstr>
      <vt:lpstr>destructive force</vt:lpstr>
      <vt:lpstr>erosion</vt:lpstr>
      <vt:lpstr>weathering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Lawrence</dc:creator>
  <cp:lastModifiedBy>Deborah Lawrence</cp:lastModifiedBy>
  <cp:revision>5</cp:revision>
  <dcterms:created xsi:type="dcterms:W3CDTF">2013-11-24T19:17:56Z</dcterms:created>
  <dcterms:modified xsi:type="dcterms:W3CDTF">2013-11-24T20:10:21Z</dcterms:modified>
</cp:coreProperties>
</file>